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28-06-2020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28-06-2020)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10,145,070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165,534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501,878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3,183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23,755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334 cases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50.0# in confirmed cases, 54.0#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55.0#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28-06-2020)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4.9% (-0.1%)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1.3%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(2,548,996)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(38,845)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(552)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